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6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0001" y="0"/>
            <a:ext cx="10572000" cy="4902200"/>
          </a:xfrm>
        </p:spPr>
        <p:txBody>
          <a:bodyPr/>
          <a:lstStyle/>
          <a:p>
            <a:pPr algn="ctr"/>
            <a:r>
              <a:rPr lang="uk-UA" sz="1800" dirty="0" smtClean="0"/>
              <a:t>Херсонський державний університет</a:t>
            </a:r>
            <a:br>
              <a:rPr lang="uk-UA" sz="1800" dirty="0" smtClean="0"/>
            </a:br>
            <a:r>
              <a:rPr lang="uk-UA" sz="1800" dirty="0" smtClean="0"/>
              <a:t>Факультет української й іноземної філології та журналістики</a:t>
            </a:r>
            <a:br>
              <a:rPr lang="uk-UA" sz="1800" dirty="0" smtClean="0"/>
            </a:br>
            <a:r>
              <a:rPr lang="uk-UA" sz="1800" dirty="0" smtClean="0"/>
              <a:t>Кафедра англійської філології та прикладної лінгвістики</a:t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2800" dirty="0" smtClean="0"/>
              <a:t>«Науково-технічний переклад»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1800" dirty="0" smtClean="0"/>
              <a:t>Вибіркова навчальна дисципліна</a:t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ru-RU" sz="1800" dirty="0" err="1" smtClean="0"/>
              <a:t>Освітньо-професій</a:t>
            </a:r>
            <a:r>
              <a:rPr lang="uk-UA" sz="1800" dirty="0" smtClean="0"/>
              <a:t>на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програм</a:t>
            </a:r>
            <a:r>
              <a:rPr lang="uk-UA" sz="1800" dirty="0"/>
              <a:t>а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uk-UA" sz="1800" dirty="0"/>
              <a:t>«Філологія (Прикладна</a:t>
            </a:r>
            <a:r>
              <a:rPr lang="ru-RU" sz="1800" dirty="0"/>
              <a:t> </a:t>
            </a:r>
            <a:r>
              <a:rPr lang="uk-UA" sz="1800" dirty="0"/>
              <a:t>лінгвістика)»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uk-UA" sz="1800" dirty="0" smtClean="0"/>
              <a:t>Другий (магістерський</a:t>
            </a:r>
            <a:r>
              <a:rPr lang="uk-UA" sz="1800" dirty="0" smtClean="0"/>
              <a:t>) рівень </a:t>
            </a:r>
            <a:r>
              <a:rPr lang="uk-UA" sz="1800" dirty="0"/>
              <a:t>вищої освіти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uk-UA" sz="1800" dirty="0" smtClean="0"/>
              <a:t>спеціальність </a:t>
            </a:r>
            <a:r>
              <a:rPr lang="uk-UA" sz="1800" dirty="0"/>
              <a:t>035 </a:t>
            </a:r>
            <a:r>
              <a:rPr lang="uk-UA" sz="1800" dirty="0" smtClean="0"/>
              <a:t>Філологія</a:t>
            </a:r>
            <a:endParaRPr lang="en-US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10001" y="5067300"/>
            <a:ext cx="10572000" cy="1790700"/>
          </a:xfrm>
        </p:spPr>
        <p:txBody>
          <a:bodyPr>
            <a:normAutofit/>
          </a:bodyPr>
          <a:lstStyle/>
          <a:p>
            <a:pPr algn="ctr"/>
            <a:endParaRPr lang="uk-UA" dirty="0" smtClean="0"/>
          </a:p>
          <a:p>
            <a:pPr algn="ctr"/>
            <a:r>
              <a:rPr lang="uk-UA" dirty="0" smtClean="0"/>
              <a:t>група </a:t>
            </a:r>
            <a:r>
              <a:rPr lang="uk-UA" dirty="0" smtClean="0"/>
              <a:t>121М</a:t>
            </a:r>
            <a:endParaRPr lang="uk-UA" dirty="0" smtClean="0"/>
          </a:p>
          <a:p>
            <a:pPr algn="ctr"/>
            <a:endParaRPr lang="uk-UA" dirty="0" smtClean="0"/>
          </a:p>
          <a:p>
            <a:pPr algn="ctr"/>
            <a:r>
              <a:rPr lang="uk-UA" dirty="0" smtClean="0"/>
              <a:t>2020 – 2021 навчальний рік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289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000" y="203200"/>
            <a:ext cx="10571998" cy="1214438"/>
          </a:xfrm>
        </p:spPr>
        <p:txBody>
          <a:bodyPr/>
          <a:lstStyle/>
          <a:p>
            <a:pPr algn="ctr"/>
            <a:r>
              <a:rPr lang="uk-UA" sz="2400" dirty="0"/>
              <a:t>Курс «Науково-технічний переклад»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uk-UA" sz="2400" dirty="0"/>
              <a:t>є важливою складовою частиною </a:t>
            </a:r>
            <a:r>
              <a:rPr lang="uk-UA" sz="2400" dirty="0" err="1"/>
              <a:t>загальнофілологічної</a:t>
            </a:r>
            <a:r>
              <a:rPr lang="uk-UA" sz="2400" dirty="0"/>
              <a:t> підготовки майбутніх філологів та перекладачів</a:t>
            </a:r>
            <a:endParaRPr lang="en-US" sz="2400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2012" y="2597944"/>
            <a:ext cx="5170488" cy="35869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9857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400" dirty="0"/>
              <a:t>Науково-технічна сфера є однією з </a:t>
            </a:r>
            <a:r>
              <a:rPr lang="uk-UA" sz="2400" dirty="0" err="1"/>
              <a:t>життєвоважливих</a:t>
            </a:r>
            <a:r>
              <a:rPr lang="uk-UA" sz="2400" dirty="0"/>
              <a:t> сфер діяльності людства</a:t>
            </a:r>
            <a:endParaRPr lang="en-US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8712" y="2222287"/>
            <a:ext cx="11195488" cy="4457913"/>
          </a:xfrm>
        </p:spPr>
        <p:txBody>
          <a:bodyPr/>
          <a:lstStyle/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 smtClean="0"/>
              <a:t>У </a:t>
            </a:r>
            <a:r>
              <a:rPr lang="uk-UA" dirty="0"/>
              <a:t>зв'язку з бурхливим розвитком техніки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та </a:t>
            </a:r>
            <a:r>
              <a:rPr lang="uk-UA" dirty="0"/>
              <a:t>поширенням науково-технічної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інформації </a:t>
            </a:r>
            <a:r>
              <a:rPr lang="uk-UA" dirty="0"/>
              <a:t>виросло значення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науково-технічного перекладу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  <a:p>
            <a:endParaRPr lang="uk-UA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Рисунок 3" descr="RU]Технический перевод с английского [:] - Terraoko - мир твоими ..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156" y="2374686"/>
            <a:ext cx="6296244" cy="37975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5182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000" dirty="0"/>
              <a:t>Науково-технічний переклад </a:t>
            </a:r>
            <a:r>
              <a:rPr lang="uk-UA" sz="2000" dirty="0" smtClean="0"/>
              <a:t>відрізняється </a:t>
            </a:r>
            <a:r>
              <a:rPr lang="uk-UA" sz="2000" dirty="0"/>
              <a:t>від перекладу художньої літератури, газетних статей, </a:t>
            </a:r>
            <a:r>
              <a:rPr lang="uk-UA" sz="2000" dirty="0" smtClean="0"/>
              <a:t>документально-ділового </a:t>
            </a:r>
            <a:r>
              <a:rPr lang="uk-UA" sz="2000" dirty="0"/>
              <a:t>матеріалу тощо. Переклад такої літератури викликає певні </a:t>
            </a:r>
            <a:r>
              <a:rPr lang="uk-UA" sz="2000" dirty="0" smtClean="0"/>
              <a:t>труднощі</a:t>
            </a:r>
            <a:endParaRPr lang="en-US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Для </a:t>
            </a:r>
            <a:r>
              <a:rPr lang="uk-UA" dirty="0"/>
              <a:t>їх подолання перекладачеві слід, перш за все:</a:t>
            </a:r>
            <a:endParaRPr lang="ru-RU" dirty="0"/>
          </a:p>
          <a:p>
            <a:r>
              <a:rPr lang="uk-UA" dirty="0" smtClean="0"/>
              <a:t>навчитися </a:t>
            </a:r>
            <a:r>
              <a:rPr lang="uk-UA" dirty="0"/>
              <a:t>ідентифікувати такі проблеми в науково-технічному тексті</a:t>
            </a:r>
            <a:endParaRPr lang="ru-RU" dirty="0"/>
          </a:p>
          <a:p>
            <a:r>
              <a:rPr lang="uk-UA" dirty="0" smtClean="0"/>
              <a:t>вміти </a:t>
            </a:r>
            <a:r>
              <a:rPr lang="uk-UA" dirty="0"/>
              <a:t>застосовувати адекватні способи та прийоми перекладу тих елементів науково-технічного тексту, що викликають найбільші </a:t>
            </a:r>
            <a:r>
              <a:rPr lang="uk-UA" dirty="0" smtClean="0"/>
              <a:t>труднощі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6111" y="3846425"/>
            <a:ext cx="2619375" cy="1743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Шушотаж - перевод нашептыванием. Услуги переводчика в Москве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49" y="4236143"/>
            <a:ext cx="2619375" cy="1743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Похожее изображение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0267" y="4783742"/>
            <a:ext cx="1944688" cy="1807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6711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800" dirty="0"/>
              <a:t>Курс «Науково-технічний переклад» допоможе:</a:t>
            </a:r>
            <a:r>
              <a:rPr lang="uk-UA" dirty="0"/>
              <a:t>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441160"/>
          </a:xfrm>
        </p:spPr>
        <p:txBody>
          <a:bodyPr/>
          <a:lstStyle/>
          <a:p>
            <a:pPr lvl="0"/>
            <a:r>
              <a:rPr lang="uk-UA" dirty="0"/>
              <a:t>стати висококваліфікованим ерудованим фахівцем у сфері науково-технічного перекладу</a:t>
            </a:r>
            <a:endParaRPr lang="ru-RU" dirty="0"/>
          </a:p>
          <a:p>
            <a:pPr lvl="0"/>
            <a:r>
              <a:rPr lang="uk-UA" dirty="0"/>
              <a:t>вивчити вимоги до перекладу наукової й технічної літератури</a:t>
            </a:r>
            <a:endParaRPr lang="ru-RU" dirty="0"/>
          </a:p>
          <a:p>
            <a:pPr lvl="0"/>
            <a:r>
              <a:rPr lang="uk-UA" dirty="0"/>
              <a:t>проаналізувати особливості наукової і технічної літератури в британському та американському варіантах англійської мови</a:t>
            </a:r>
            <a:endParaRPr lang="ru-RU" dirty="0"/>
          </a:p>
          <a:p>
            <a:r>
              <a:rPr lang="uk-UA" dirty="0"/>
              <a:t>навчитись робити переклад різних типів науково-технічних </a:t>
            </a:r>
            <a:r>
              <a:rPr lang="uk-UA" dirty="0" smtClean="0"/>
              <a:t>текстів</a:t>
            </a:r>
          </a:p>
          <a:p>
            <a:endParaRPr lang="uk-UA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34" name="Picture 10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075" y="4353634"/>
            <a:ext cx="4619625" cy="2309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94639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Цитаты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TM03457503[[fn=Цитаты]]</Template>
  <TotalTime>119</TotalTime>
  <Words>135</Words>
  <Application>Microsoft Office PowerPoint</Application>
  <PresentationFormat>Широкоэкранный</PresentationFormat>
  <Paragraphs>36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Century Gothic</vt:lpstr>
      <vt:lpstr>Wingdings 2</vt:lpstr>
      <vt:lpstr>Цитаты</vt:lpstr>
      <vt:lpstr>Херсонський державний університет Факультет української й іноземної філології та журналістики Кафедра англійської філології та прикладної лінгвістики     «Науково-технічний переклад» Вибіркова навчальна дисципліна    Освітньо-професійна програма «Філологія (Прикладна лінгвістика)» Другий (магістерський) рівень вищої освіти спеціальність 035 Філологія</vt:lpstr>
      <vt:lpstr>Курс «Науково-технічний переклад» є важливою складовою частиною загальнофілологічної підготовки майбутніх філологів та перекладачів</vt:lpstr>
      <vt:lpstr>Науково-технічна сфера є однією з життєвоважливих сфер діяльності людства</vt:lpstr>
      <vt:lpstr>Науково-технічний переклад відрізняється від перекладу художньої літератури, газетних статей, документально-ділового матеріалу тощо. Переклад такої літератури викликає певні труднощі</vt:lpstr>
      <vt:lpstr>Курс «Науково-технічний переклад» допоможе: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Вибіркова компонента «Теорія та практика перекладу»  2 курс</dc:title>
  <dc:creator>Ekaterina Posylina</dc:creator>
  <cp:lastModifiedBy>Ekaterina Posylina</cp:lastModifiedBy>
  <cp:revision>13</cp:revision>
  <dcterms:created xsi:type="dcterms:W3CDTF">2020-06-14T13:27:46Z</dcterms:created>
  <dcterms:modified xsi:type="dcterms:W3CDTF">2020-06-18T09:48:37Z</dcterms:modified>
</cp:coreProperties>
</file>